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verbes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156200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Combien coûte cette bague ?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Prête-moi un stylo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couter, 1</a:t>
            </a:r>
            <a:r>
              <a:rPr lang="fr-FR" sz="4000" baseline="30000" dirty="0"/>
              <a:t>er</a:t>
            </a:r>
            <a:r>
              <a:rPr lang="fr-FR" sz="4000" dirty="0"/>
              <a:t> groupe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prêter, 1</a:t>
            </a:r>
            <a:r>
              <a:rPr lang="fr-FR" sz="4000" baseline="30000" dirty="0"/>
              <a:t>er</a:t>
            </a:r>
            <a:r>
              <a:rPr lang="fr-FR" sz="4000" dirty="0"/>
              <a:t> groupe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156200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maitresse écrit vite au tableau.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La directrice n’a pas répondu au téléphone.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69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écrire, 3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répondre, 3</a:t>
            </a:r>
            <a:r>
              <a:rPr lang="fr-FR" sz="4000" baseline="30000" dirty="0"/>
              <a:t>e</a:t>
            </a:r>
            <a:r>
              <a:rPr lang="fr-FR" sz="4000" dirty="0"/>
              <a:t> groupe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07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156200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soleil éblouit le chauffeur du car. 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La sorcière revenait chargée de plantes aromatiques.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83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éblouir, 2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revenir, 3</a:t>
            </a:r>
            <a:r>
              <a:rPr lang="fr-FR" sz="4000" baseline="30000" dirty="0"/>
              <a:t>e</a:t>
            </a:r>
            <a:r>
              <a:rPr lang="fr-FR" sz="4000" dirty="0"/>
              <a:t> groupe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311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504" y="156200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chien dangereux l’a mordu près de la maison abandonnée.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Les travailleurs ont démoli le vieux bâtiment.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97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mordre, 3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démolir, 2</a:t>
            </a:r>
            <a:r>
              <a:rPr lang="fr-FR" sz="4000" baseline="30000" dirty="0"/>
              <a:t>e</a:t>
            </a:r>
            <a:r>
              <a:rPr lang="fr-FR" sz="4000" dirty="0"/>
              <a:t> groupe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17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183</Words>
  <Application>Microsoft Office PowerPoint</Application>
  <PresentationFormat>Grand écran</PresentationFormat>
  <Paragraphs>68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Donne l’infinitif du verbe et son groupe.</vt:lpstr>
      <vt:lpstr>Correction</vt:lpstr>
      <vt:lpstr>Donne l’infinitif du verbe et son groupe.</vt:lpstr>
      <vt:lpstr>Correction</vt:lpstr>
      <vt:lpstr>Donne l’infinitif du verbe et son groupe.</vt:lpstr>
      <vt:lpstr>Correction</vt:lpstr>
      <vt:lpstr>Donne l’infinitif du verbe et son groupe.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2021-08-22T07:02:16Z</dcterms:modified>
</cp:coreProperties>
</file>